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119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2073419" y="615315"/>
            <a:ext cx="9569162" cy="40051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pl-PL" dirty="0"/>
              <a:t>TAHLE REKLAMA NIC NEZMĚNÍ.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pl-PL" dirty="0">
                <a:solidFill>
                  <a:schemeClr val="tx1"/>
                </a:solidFill>
              </a:rPr>
              <a:t>TO TY.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6DCAC602-7A80-877A-27DE-9BD6B9C07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4769" y="3872948"/>
            <a:ext cx="7766461" cy="1700988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84858FC3-EB1A-FB28-3B93-7D5B402770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611" y="8570992"/>
            <a:ext cx="13421868" cy="51427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413810" y="615315"/>
            <a:ext cx="12888379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TENTO TÝDEN JE PRO VŠECHNY. </a:t>
            </a:r>
            <a:r>
              <a:rPr lang="fr-BE" dirty="0">
                <a:solidFill>
                  <a:schemeClr val="tx1"/>
                </a:solidFill>
              </a:rPr>
              <a:t>HLAVNĚ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PRO TEBE.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38745035-6ADA-D2AE-8AAC-9AAED900D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31938" y="3649197"/>
            <a:ext cx="7852121" cy="154523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4FC3F209-B2E9-6E70-628C-2282BD5E7C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611" y="8570992"/>
            <a:ext cx="13421868" cy="51427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732419" y="714706"/>
            <a:ext cx="10174659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NĚKTERÉ TÝDNY SE VYDAŘÍ. </a:t>
            </a:r>
            <a:r>
              <a:rPr lang="fr-BE" dirty="0">
                <a:solidFill>
                  <a:schemeClr val="tx1"/>
                </a:solidFill>
              </a:rPr>
              <a:t>TENHLE JE JEŠTĚ LEPŠÍ.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5DEA8778-B2D8-45D0-4F9B-D7F9FA121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8380" y="4673018"/>
            <a:ext cx="7735884" cy="1702556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F912FCA7-ABE0-F90F-0013-CB9CBAC47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611" y="8570992"/>
            <a:ext cx="13421868" cy="51427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1176993" y="615315"/>
            <a:ext cx="11362014" cy="27002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it-IT" dirty="0"/>
              <a:t>JSI TADY. </a:t>
            </a:r>
            <a:r>
              <a:rPr lang="it-IT" dirty="0">
                <a:solidFill>
                  <a:schemeClr val="tx1"/>
                </a:solidFill>
              </a:rPr>
              <a:t>A TOHO SI CENÍME.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49898461-E706-8851-1771-4117262F1F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57550" y="2815907"/>
            <a:ext cx="7200900" cy="1584813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101BC3E7-F5F9-8A3B-ADB1-292F04003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611" y="8570992"/>
            <a:ext cx="13421868" cy="51427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519077" y="933368"/>
            <a:ext cx="10374489" cy="2414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DÍKY TOBĚ TENHLE TÝDEN </a:t>
            </a:r>
            <a:r>
              <a:rPr lang="fr-BE" dirty="0">
                <a:solidFill>
                  <a:schemeClr val="tx1"/>
                </a:solidFill>
              </a:rPr>
              <a:t>ŽIJE.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4795F445-FD69-704F-967C-4F19F2F01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8110" y="2713194"/>
            <a:ext cx="7519780" cy="1694371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A2C126ED-DE8B-E400-5547-9E76069E1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611" y="8570992"/>
            <a:ext cx="13421868" cy="51427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983310" y="615315"/>
            <a:ext cx="11446023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S TEBOU </a:t>
            </a:r>
            <a:r>
              <a:rPr lang="fr-BE" dirty="0"/>
              <a:t>MÁ BUDOUCNOST JASNĚJŠÍ OBRYSY.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AE3D6419-2DC2-1818-2E83-FB3A49AA1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07446" y="3491645"/>
            <a:ext cx="7701108" cy="1735228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FE65AFFE-0DE9-8052-CA22-66FA00C530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611" y="8570992"/>
            <a:ext cx="13421868" cy="51427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EE3F96-49C3-4873-A745-339ACB3B7862}"/>
</file>

<file path=customXml/itemProps2.xml><?xml version="1.0" encoding="utf-8"?>
<ds:datastoreItem xmlns:ds="http://schemas.openxmlformats.org/officeDocument/2006/customXml" ds:itemID="{F61CEC08-0F01-4959-979C-B10E1F368754}"/>
</file>

<file path=customXml/itemProps3.xml><?xml version="1.0" encoding="utf-8"?>
<ds:datastoreItem xmlns:ds="http://schemas.openxmlformats.org/officeDocument/2006/customXml" ds:itemID="{DA2268C7-DC59-48CB-B085-29E515ACAA9F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49</Words>
  <Application>Microsoft Office PowerPoint</Application>
  <PresentationFormat>Personnalisé</PresentationFormat>
  <Paragraphs>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Xavier Chapel</cp:lastModifiedBy>
  <cp:revision>15</cp:revision>
  <dcterms:modified xsi:type="dcterms:W3CDTF">2026-02-20T14:38:56Z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